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</p:sldIdLst>
  <p:sldSz cx="9144000" cy="6858000" type="screen4x3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1" autoAdjust="0"/>
    <p:restoredTop sz="50982" autoAdjust="0"/>
  </p:normalViewPr>
  <p:slideViewPr>
    <p:cSldViewPr>
      <p:cViewPr varScale="1">
        <p:scale>
          <a:sx n="33" d="100"/>
          <a:sy n="33" d="100"/>
        </p:scale>
        <p:origin x="2076" y="3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2823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092FE-B26E-4933-89FB-D19922B8EE39}" type="datetimeFigureOut">
              <a:rPr lang="en-AU" smtClean="0"/>
              <a:t>10/08/2019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4625A-644C-435C-89AD-6010A46AF4B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0035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0243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0735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7257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2664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1675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4706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7050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5714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3280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9189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2920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064728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88842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0825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5052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  <a:lvl2pPr>
              <a:defRPr>
                <a:latin typeface="Arial Rounded MT Bold" panose="020F0704030504030204" pitchFamily="34" charset="0"/>
              </a:defRPr>
            </a:lvl2pPr>
            <a:lvl3pPr>
              <a:defRPr>
                <a:latin typeface="Arial Rounded MT Bold" panose="020F0704030504030204" pitchFamily="34" charset="0"/>
              </a:defRPr>
            </a:lvl3pPr>
            <a:lvl4pPr>
              <a:defRPr>
                <a:latin typeface="Arial Rounded MT Bold" panose="020F0704030504030204" pitchFamily="34" charset="0"/>
              </a:defRPr>
            </a:lvl4pPr>
            <a:lvl5pPr>
              <a:defRPr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Forget not the Father’s benefits/blessings</a:t>
            </a:r>
            <a:br>
              <a:rPr lang="en-AU" sz="3600" dirty="0"/>
            </a:br>
            <a:r>
              <a:rPr lang="zh-CN" altLang="en-US" dirty="0"/>
              <a:t>不忘記天父的好處和福分</a:t>
            </a:r>
            <a:br>
              <a:rPr lang="en-AU" dirty="0"/>
            </a:b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Psalms </a:t>
            </a:r>
            <a:r>
              <a:rPr lang="ja-JP" altLang="en-US" b="0" dirty="0"/>
              <a:t>詩 篇 </a:t>
            </a:r>
            <a:r>
              <a:rPr lang="en-US" dirty="0"/>
              <a:t>103:1-5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11/08/19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D0A68-5A58-4F56-9EF2-271283FC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Psalms </a:t>
            </a:r>
            <a:r>
              <a:rPr lang="zh-CN" altLang="en-US" dirty="0"/>
              <a:t>詩篇 </a:t>
            </a:r>
            <a:r>
              <a:rPr lang="en-AU" dirty="0"/>
              <a:t>103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C34977-A581-45C8-8962-CC1F6DC46E30}"/>
              </a:ext>
            </a:extLst>
          </p:cNvPr>
          <p:cNvSpPr/>
          <p:nvPr/>
        </p:nvSpPr>
        <p:spPr>
          <a:xfrm>
            <a:off x="107504" y="836712"/>
            <a:ext cx="87849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baseline="300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1</a:t>
            </a:r>
            <a:r>
              <a:rPr lang="en-AU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Bless the </a:t>
            </a:r>
            <a:r>
              <a:rPr lang="en-AU" sz="2800" cap="small" dirty="0">
                <a:solidFill>
                  <a:srgbClr val="000000"/>
                </a:solidFill>
                <a:latin typeface="Arial Rounded MT Bold" panose="020F0704030504030204" pitchFamily="34" charset="0"/>
              </a:rPr>
              <a:t>Lord</a:t>
            </a:r>
            <a:r>
              <a:rPr lang="en-AU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, O my soul;</a:t>
            </a:r>
            <a:br>
              <a:rPr lang="en-AU" sz="2800" dirty="0">
                <a:latin typeface="Arial Rounded MT Bold" panose="020F0704030504030204" pitchFamily="34" charset="0"/>
              </a:rPr>
            </a:br>
            <a:r>
              <a:rPr lang="en-AU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And all that is within me, </a:t>
            </a:r>
            <a:r>
              <a:rPr lang="en-AU" sz="2800" i="1" dirty="0">
                <a:solidFill>
                  <a:srgbClr val="000000"/>
                </a:solidFill>
                <a:latin typeface="Arial Rounded MT Bold" panose="020F0704030504030204" pitchFamily="34" charset="0"/>
              </a:rPr>
              <a:t>bless</a:t>
            </a:r>
            <a:r>
              <a:rPr lang="en-AU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 His holy name!</a:t>
            </a:r>
          </a:p>
          <a:p>
            <a:r>
              <a:rPr lang="zh-TW" altLang="en-US" sz="2800" b="1" dirty="0"/>
              <a:t>我 的 心 哪 ， 你 要 稱 頌 耶 和 華 ！ </a:t>
            </a:r>
            <a:br>
              <a:rPr lang="en-AU" altLang="zh-TW" sz="2800" b="1" dirty="0"/>
            </a:br>
            <a:r>
              <a:rPr lang="zh-TW" altLang="en-US" sz="2800" b="1" dirty="0"/>
              <a:t>凡 在 我 裡 面 的 ， 也 要 稱 頌 他 的 聖 名 ！</a:t>
            </a:r>
            <a:endParaRPr lang="en-AU" sz="4000" b="1" dirty="0">
              <a:latin typeface="Arial Rounded MT Bold" panose="020F07040305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5AA239-F332-4450-AC43-DFFF539D3E38}"/>
              </a:ext>
            </a:extLst>
          </p:cNvPr>
          <p:cNvSpPr/>
          <p:nvPr/>
        </p:nvSpPr>
        <p:spPr>
          <a:xfrm>
            <a:off x="107504" y="2636912"/>
            <a:ext cx="87849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baseline="300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2</a:t>
            </a:r>
            <a:r>
              <a:rPr lang="en-AU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Bless the Lord, O my soul,</a:t>
            </a:r>
          </a:p>
          <a:p>
            <a:r>
              <a:rPr lang="en-AU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And forget not all His benefits:</a:t>
            </a:r>
          </a:p>
          <a:p>
            <a:r>
              <a:rPr lang="zh-TW" altLang="en-US" sz="2800" b="1" dirty="0"/>
              <a:t>我 的 心 哪 ， 你 要 稱 頌 耶 和 華 ！ </a:t>
            </a:r>
            <a:br>
              <a:rPr lang="en-AU" altLang="zh-TW" sz="2800" b="1" dirty="0"/>
            </a:br>
            <a:r>
              <a:rPr lang="zh-TW" altLang="en-US" sz="2800" b="1" dirty="0"/>
              <a:t>不 可 忘 記 他 的 一 切 恩 惠 ！</a:t>
            </a:r>
            <a:endParaRPr lang="en-AU" sz="40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596B1C-F9A5-4B7A-8447-67ADE85EA729}"/>
              </a:ext>
            </a:extLst>
          </p:cNvPr>
          <p:cNvSpPr/>
          <p:nvPr/>
        </p:nvSpPr>
        <p:spPr>
          <a:xfrm>
            <a:off x="179512" y="4437112"/>
            <a:ext cx="87849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baseline="300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3</a:t>
            </a:r>
            <a:r>
              <a:rPr lang="en-AU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Who forgives all your iniquities,</a:t>
            </a:r>
          </a:p>
          <a:p>
            <a:r>
              <a:rPr lang="en-AU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Who heals all your diseases,</a:t>
            </a:r>
          </a:p>
          <a:p>
            <a:r>
              <a:rPr lang="zh-TW" altLang="en-US" sz="2800" b="1" dirty="0"/>
              <a:t>他 赦 免 你 的 一 切 罪 孽 ， </a:t>
            </a:r>
            <a:br>
              <a:rPr lang="en-AU" altLang="zh-TW" sz="2800" b="1" dirty="0"/>
            </a:br>
            <a:r>
              <a:rPr lang="zh-TW" altLang="en-US" sz="2800" b="1" dirty="0"/>
              <a:t>醫 治 你 的 一 切 疾 病 。</a:t>
            </a:r>
            <a:endParaRPr lang="en-AU" sz="4000" b="1" dirty="0">
              <a:latin typeface="Arial Rounded MT Bold" panose="020F0704030504030204" pitchFamily="34" charset="0"/>
            </a:endParaRPr>
          </a:p>
        </p:txBody>
      </p:sp>
      <p:pic>
        <p:nvPicPr>
          <p:cNvPr id="1026" name="Picture 2" descr="Image result for bless the lord">
            <a:extLst>
              <a:ext uri="{FF2B5EF4-FFF2-40B4-BE49-F238E27FC236}">
                <a16:creationId xmlns:a16="http://schemas.microsoft.com/office/drawing/2014/main" id="{E65AA539-AAAD-44A9-8D86-7D506E5A58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60" b="26119"/>
          <a:stretch/>
        </p:blipFill>
        <p:spPr bwMode="auto">
          <a:xfrm>
            <a:off x="6413257" y="3185130"/>
            <a:ext cx="2730743" cy="370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355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D0A68-5A58-4F56-9EF2-271283FC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Psalms </a:t>
            </a:r>
            <a:r>
              <a:rPr lang="zh-CN" altLang="en-US" dirty="0"/>
              <a:t>詩篇 </a:t>
            </a:r>
            <a:r>
              <a:rPr lang="en-AU" dirty="0"/>
              <a:t>103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9476C95-48D0-4ADB-8CA8-AA48FB18D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5208" t="41831" r="23074" b="21155"/>
          <a:stretch/>
        </p:blipFill>
        <p:spPr>
          <a:xfrm>
            <a:off x="5978322" y="4869161"/>
            <a:ext cx="3165678" cy="19720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B5AA239-F332-4450-AC43-DFFF539D3E38}"/>
              </a:ext>
            </a:extLst>
          </p:cNvPr>
          <p:cNvSpPr/>
          <p:nvPr/>
        </p:nvSpPr>
        <p:spPr>
          <a:xfrm>
            <a:off x="171530" y="908720"/>
            <a:ext cx="87849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baseline="300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4</a:t>
            </a:r>
            <a:r>
              <a:rPr lang="en-AU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Who redeems your life from destruction,</a:t>
            </a:r>
          </a:p>
          <a:p>
            <a:r>
              <a:rPr lang="en-AU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Who crowns you with lovingkindness </a:t>
            </a:r>
            <a:br>
              <a:rPr lang="en-AU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</a:br>
            <a:r>
              <a:rPr lang="en-AU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and tender mercies,</a:t>
            </a:r>
            <a:r>
              <a:rPr lang="zh-TW" altLang="en-US" sz="2800" b="1" dirty="0"/>
              <a:t> </a:t>
            </a:r>
            <a:br>
              <a:rPr lang="en-AU" altLang="zh-TW" sz="2800" b="1" dirty="0"/>
            </a:br>
            <a:r>
              <a:rPr lang="zh-TW" altLang="en-US" sz="2800" b="1" dirty="0"/>
              <a:t>他 救 贖 你 的 命 脫 離 死 亡 ， </a:t>
            </a:r>
            <a:br>
              <a:rPr lang="en-AU" altLang="zh-TW" sz="2800" b="1" dirty="0"/>
            </a:br>
            <a:r>
              <a:rPr lang="zh-TW" altLang="en-US" sz="2800" b="1" dirty="0"/>
              <a:t>以 仁 愛 和 慈 悲 為 你 的 冠 冕 。</a:t>
            </a:r>
            <a:endParaRPr lang="en-AU" sz="40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AC6938-E08B-40CE-A5F9-CA48908D63B2}"/>
              </a:ext>
            </a:extLst>
          </p:cNvPr>
          <p:cNvSpPr/>
          <p:nvPr/>
        </p:nvSpPr>
        <p:spPr>
          <a:xfrm>
            <a:off x="179512" y="3284984"/>
            <a:ext cx="87849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baseline="300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5</a:t>
            </a:r>
            <a:r>
              <a:rPr lang="en-AU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Who satisfies your mouth with good things,</a:t>
            </a:r>
          </a:p>
          <a:p>
            <a:r>
              <a:rPr lang="en-AU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So that your youth is renewed like the eagle’s</a:t>
            </a:r>
          </a:p>
          <a:p>
            <a:r>
              <a:rPr lang="zh-TW" altLang="en-US" sz="2800" b="1" dirty="0"/>
              <a:t>他 用 美 物 使 你 所 願 的 得 以 知 足 ， </a:t>
            </a:r>
            <a:endParaRPr lang="en-AU" altLang="zh-TW" sz="2800" b="1" dirty="0"/>
          </a:p>
          <a:p>
            <a:r>
              <a:rPr lang="zh-TW" altLang="en-US" sz="2800" b="1" dirty="0"/>
              <a:t>以 致 你 如 鷹 返 老 還 童 。</a:t>
            </a:r>
            <a:endParaRPr lang="en-AU" sz="40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427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CEF0A-CD98-4036-BE2A-B453FF17E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Psalms </a:t>
            </a:r>
            <a:r>
              <a:rPr lang="zh-CN" altLang="en-US" dirty="0"/>
              <a:t>詩篇 </a:t>
            </a:r>
            <a:r>
              <a:rPr lang="en-AU" dirty="0"/>
              <a:t>103:5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6FE98-BE7B-4E38-BCF8-05603789E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What is our mouth satisfied with? </a:t>
            </a:r>
          </a:p>
          <a:p>
            <a:pPr marL="0" indent="0">
              <a:buNone/>
            </a:pPr>
            <a:r>
              <a:rPr lang="zh-CN" altLang="en-US" b="1" dirty="0"/>
              <a:t>我們的口以什麼為滿足？</a:t>
            </a:r>
            <a:endParaRPr lang="en-AU" altLang="zh-CN" b="1" dirty="0"/>
          </a:p>
          <a:p>
            <a:pPr>
              <a:buFontTx/>
              <a:buChar char="-"/>
            </a:pPr>
            <a:r>
              <a:rPr lang="en-AU" dirty="0"/>
              <a:t>Its definitely not physical food </a:t>
            </a:r>
            <a:br>
              <a:rPr lang="en-AU" dirty="0"/>
            </a:br>
            <a:r>
              <a:rPr lang="zh-CN" altLang="en-US" b="1" dirty="0"/>
              <a:t>絕對不是肉身食物</a:t>
            </a:r>
            <a:endParaRPr lang="en-AU" altLang="zh-CN" b="1" dirty="0"/>
          </a:p>
          <a:p>
            <a:pPr>
              <a:buFontTx/>
              <a:buChar char="-"/>
            </a:pPr>
            <a:r>
              <a:rPr lang="en-AU" dirty="0"/>
              <a:t>It is the Word of God (daily bread)</a:t>
            </a:r>
            <a:br>
              <a:rPr lang="en-AU" dirty="0"/>
            </a:br>
            <a:r>
              <a:rPr lang="zh-CN" altLang="en-US" b="1" dirty="0"/>
              <a:t>正是神的道 </a:t>
            </a:r>
            <a:r>
              <a:rPr lang="en-AU" altLang="zh-CN" dirty="0"/>
              <a:t>(</a:t>
            </a:r>
            <a:r>
              <a:rPr lang="zh-CN" altLang="en-US" b="1" dirty="0"/>
              <a:t>每日靈糧</a:t>
            </a:r>
            <a:r>
              <a:rPr lang="en-AU" altLang="zh-CN" dirty="0"/>
              <a:t>)</a:t>
            </a:r>
            <a:br>
              <a:rPr lang="en-AU" altLang="zh-CN" dirty="0"/>
            </a:br>
            <a:r>
              <a:rPr lang="en-AU" altLang="zh-CN" dirty="0"/>
              <a:t>Psalms </a:t>
            </a:r>
            <a:r>
              <a:rPr lang="zh-CN" altLang="en-US" dirty="0"/>
              <a:t>詩篇 </a:t>
            </a:r>
            <a:r>
              <a:rPr lang="en-AU" altLang="zh-CN" dirty="0"/>
              <a:t>19:10, 119:103</a:t>
            </a:r>
          </a:p>
          <a:p>
            <a:pPr>
              <a:buFontTx/>
              <a:buChar char="-"/>
            </a:pPr>
            <a:endParaRPr lang="en-AU" altLang="zh-CN" sz="2000" dirty="0"/>
          </a:p>
          <a:p>
            <a:pPr>
              <a:buFontTx/>
              <a:buChar char="-"/>
            </a:pPr>
            <a:r>
              <a:rPr lang="en-AU" altLang="zh-CN" dirty="0"/>
              <a:t>Isa </a:t>
            </a:r>
            <a:r>
              <a:rPr lang="ja-JP" altLang="en-US" dirty="0"/>
              <a:t>以 賽 亞 書 </a:t>
            </a:r>
            <a:r>
              <a:rPr lang="en-AU" altLang="zh-CN" dirty="0"/>
              <a:t>40:31</a:t>
            </a:r>
          </a:p>
        </p:txBody>
      </p:sp>
    </p:spTree>
    <p:extLst>
      <p:ext uri="{BB962C8B-B14F-4D97-AF65-F5344CB8AC3E}">
        <p14:creationId xmlns:p14="http://schemas.microsoft.com/office/powerpoint/2010/main" val="2350102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CF1CB-992B-4381-9774-D2B93D889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to not forget? </a:t>
            </a:r>
            <a:r>
              <a:rPr lang="zh-CN" altLang="en-US" dirty="0"/>
              <a:t>如何不忘記？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70841-A873-4A4D-BE12-1F13672B2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69514"/>
            <a:ext cx="8712968" cy="516779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dirty="0"/>
              <a:t>2 Pet </a:t>
            </a:r>
            <a:r>
              <a:rPr lang="ja-JP" altLang="en-US" dirty="0"/>
              <a:t>彼 得 後 書 </a:t>
            </a:r>
            <a:r>
              <a:rPr lang="en-AU" dirty="0"/>
              <a:t>1:5-12</a:t>
            </a:r>
          </a:p>
          <a:p>
            <a:pPr marL="0" indent="0">
              <a:buNone/>
            </a:pPr>
            <a:r>
              <a:rPr lang="en-AU" baseline="30000" dirty="0"/>
              <a:t>5</a:t>
            </a:r>
            <a:r>
              <a:rPr lang="en-AU" dirty="0"/>
              <a:t>But also for this very reason, giving all diligence, add to your faith virtue, to virtue knowledge, </a:t>
            </a:r>
          </a:p>
          <a:p>
            <a:pPr marL="0" indent="0">
              <a:buNone/>
            </a:pPr>
            <a:r>
              <a:rPr lang="zh-TW" altLang="en-US" dirty="0"/>
              <a:t>正 因 這 緣 故 ， 你 們 要 分 外 地 殷 勤 ； 有 了 信 心 ， 又 要 加 上 德 行 ； 有 了 德 行 ， 又 要 加 上 知 識 ；</a:t>
            </a:r>
            <a:br>
              <a:rPr lang="en-AU" altLang="zh-TW" dirty="0"/>
            </a:br>
            <a:endParaRPr lang="en-AU" sz="1300" dirty="0"/>
          </a:p>
          <a:p>
            <a:pPr marL="0" indent="0">
              <a:buNone/>
            </a:pPr>
            <a:r>
              <a:rPr lang="en-AU" baseline="30000" dirty="0"/>
              <a:t>6</a:t>
            </a:r>
            <a:r>
              <a:rPr lang="en-AU" dirty="0"/>
              <a:t> to knowledge self-control, to self-control perseverance, to perseverance godliness, </a:t>
            </a:r>
          </a:p>
          <a:p>
            <a:pPr marL="0" indent="0">
              <a:buNone/>
            </a:pPr>
            <a:r>
              <a:rPr lang="zh-TW" altLang="en-US" dirty="0"/>
              <a:t>有 了 知 識 ， 又 要 加 上 節 制 ； 有 了 節 制 ， 又 要 加 上 忍 耐 ； 有 了 忍 耐 ， 又 要 加 上 虔 敬 ；</a:t>
            </a:r>
            <a:br>
              <a:rPr lang="en-AU" altLang="zh-TW" dirty="0"/>
            </a:br>
            <a:endParaRPr lang="en-AU" sz="1300" dirty="0"/>
          </a:p>
          <a:p>
            <a:pPr marL="0" indent="0">
              <a:buNone/>
            </a:pPr>
            <a:r>
              <a:rPr lang="en-AU" baseline="30000" dirty="0"/>
              <a:t>7</a:t>
            </a:r>
            <a:r>
              <a:rPr lang="en-AU" dirty="0"/>
              <a:t>to godliness brotherly kindness, and to brotherly kindness love. </a:t>
            </a:r>
          </a:p>
          <a:p>
            <a:pPr marL="0" indent="0">
              <a:buNone/>
            </a:pPr>
            <a:r>
              <a:rPr lang="zh-TW" altLang="en-US" dirty="0"/>
              <a:t>有 了 虔 敬 ， 又 要 加 上 愛 弟 兄 的 心 ； 有 了 愛 弟 兄 的 心 ， 又 要 加 上 愛 眾 人 的 心 ；</a:t>
            </a: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42107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CF1CB-992B-4381-9774-D2B93D889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to not forget? </a:t>
            </a:r>
            <a:r>
              <a:rPr lang="zh-CN" altLang="en-US" dirty="0"/>
              <a:t>如何不忘記？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70841-A873-4A4D-BE12-1F13672B2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69514"/>
            <a:ext cx="8712968" cy="516779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dirty="0"/>
              <a:t>2 Pet </a:t>
            </a:r>
            <a:r>
              <a:rPr lang="ja-JP" altLang="en-US" dirty="0"/>
              <a:t>彼 得 後 書 </a:t>
            </a:r>
            <a:r>
              <a:rPr lang="en-AU" dirty="0"/>
              <a:t>1:5-12</a:t>
            </a:r>
          </a:p>
          <a:p>
            <a:pPr marL="0" indent="0">
              <a:buNone/>
            </a:pPr>
            <a:r>
              <a:rPr lang="en-AU" baseline="30000" dirty="0"/>
              <a:t>8</a:t>
            </a:r>
            <a:r>
              <a:rPr lang="en-AU" dirty="0"/>
              <a:t>For if these things are yours and abound, you will be neither barren nor unfruitful in the knowledge of our Lord Jesus Christ. </a:t>
            </a:r>
          </a:p>
          <a:p>
            <a:pPr marL="0" indent="0">
              <a:buNone/>
            </a:pPr>
            <a:r>
              <a:rPr lang="zh-TW" altLang="en-US" dirty="0"/>
              <a:t>你 們 若 充 充 足 足 的 有 這 幾 樣 ， 就 必 使 你 們 在 認 識 我 們 的 主 耶 穌 基 督 上 不 至 於 閒 懶 不 結 果 子 了 。</a:t>
            </a:r>
            <a:endParaRPr lang="en-AU" altLang="zh-TW" dirty="0"/>
          </a:p>
          <a:p>
            <a:pPr marL="0" indent="0">
              <a:buNone/>
            </a:pPr>
            <a:endParaRPr lang="en-AU" sz="1100" dirty="0"/>
          </a:p>
          <a:p>
            <a:pPr marL="0" indent="0">
              <a:buNone/>
            </a:pPr>
            <a:r>
              <a:rPr lang="en-AU" baseline="30000" dirty="0"/>
              <a:t>9</a:t>
            </a:r>
            <a:r>
              <a:rPr lang="en-AU" dirty="0"/>
              <a:t>For he who lacks these things is short-sighted, even to blindness, and has </a:t>
            </a:r>
            <a:r>
              <a:rPr lang="en-AU" u="sng" dirty="0"/>
              <a:t>forgotten that he was cleansed from his old sins</a:t>
            </a:r>
            <a:r>
              <a:rPr lang="en-AU" dirty="0"/>
              <a:t>. </a:t>
            </a:r>
            <a:br>
              <a:rPr lang="en-AU" dirty="0"/>
            </a:br>
            <a:r>
              <a:rPr lang="zh-TW" altLang="en-US" dirty="0"/>
              <a:t>人 若 沒 有 這 幾 樣 ， 就 是 眼 瞎 ， 只 看 見 近 處 的 ， 忘 了 他 舊 日 的 罪 已 經 得 了 潔 淨 。</a:t>
            </a: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21976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CF1CB-992B-4381-9774-D2B93D889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to not forget? </a:t>
            </a:r>
            <a:r>
              <a:rPr lang="zh-CN" altLang="en-US" dirty="0"/>
              <a:t>如何不忘記？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70841-A873-4A4D-BE12-1F13672B2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69514"/>
            <a:ext cx="8712968" cy="516779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dirty="0"/>
              <a:t>2 Pet </a:t>
            </a:r>
            <a:r>
              <a:rPr lang="ja-JP" altLang="en-US" dirty="0"/>
              <a:t>彼 得 後 書 </a:t>
            </a:r>
            <a:r>
              <a:rPr lang="en-AU" dirty="0"/>
              <a:t>1:5-12</a:t>
            </a:r>
          </a:p>
          <a:p>
            <a:pPr marL="0" indent="0">
              <a:buNone/>
            </a:pPr>
            <a:r>
              <a:rPr lang="en-AU" baseline="30000" dirty="0"/>
              <a:t>10</a:t>
            </a:r>
            <a:r>
              <a:rPr lang="en-AU" dirty="0"/>
              <a:t>Therefore, brethren, be even more diligent to make your call and election sure, for if you do these things you will never stumble; </a:t>
            </a:r>
            <a:r>
              <a:rPr lang="zh-TW" altLang="en-US" dirty="0"/>
              <a:t>所 以 弟 兄 們 ， 應 當 更 加 殷 勤 ， 使 你 們 所 蒙 的 恩 召 和 揀 選 堅 定 不 移 。 你 們 若 行 這 幾 樣 ， 就 永 不 失 腳 。</a:t>
            </a:r>
            <a:endParaRPr lang="en-AU" altLang="zh-TW" dirty="0"/>
          </a:p>
          <a:p>
            <a:pPr marL="0" indent="0">
              <a:buNone/>
            </a:pPr>
            <a:endParaRPr lang="en-AU" sz="1100" dirty="0"/>
          </a:p>
          <a:p>
            <a:pPr marL="0" indent="0">
              <a:buNone/>
            </a:pPr>
            <a:r>
              <a:rPr lang="en-AU" baseline="30000" dirty="0"/>
              <a:t>11</a:t>
            </a:r>
            <a:r>
              <a:rPr lang="en-AU" dirty="0"/>
              <a:t>for so an entrance will be supplied to you abundantly into the everlasting kingdom of our Lord and </a:t>
            </a:r>
            <a:r>
              <a:rPr lang="en-AU" dirty="0" err="1"/>
              <a:t>Savior</a:t>
            </a:r>
            <a:r>
              <a:rPr lang="en-AU" dirty="0"/>
              <a:t> Jesus Christ.</a:t>
            </a:r>
          </a:p>
          <a:p>
            <a:pPr marL="0" indent="0">
              <a:buNone/>
            </a:pPr>
            <a:r>
              <a:rPr lang="zh-TW" altLang="en-US" dirty="0"/>
              <a:t>這 樣 ， 必 叫 你 們 豐 豐 富 富 的 得 以 進 入 我 們 主 ─ 救 主 耶 穌 基 督 永 遠 的 國 。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82288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CF1CB-992B-4381-9774-D2B93D889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to not forget? </a:t>
            </a:r>
            <a:r>
              <a:rPr lang="zh-CN" altLang="en-US" dirty="0"/>
              <a:t>如何不忘記？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70841-A873-4A4D-BE12-1F13672B2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69514"/>
            <a:ext cx="8712968" cy="51677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2 Pet </a:t>
            </a:r>
            <a:r>
              <a:rPr lang="ja-JP" altLang="en-US" dirty="0"/>
              <a:t>彼 得 後 書 </a:t>
            </a:r>
            <a:r>
              <a:rPr lang="en-AU" dirty="0"/>
              <a:t>1:5-12</a:t>
            </a:r>
          </a:p>
          <a:p>
            <a:pPr marL="0" indent="0">
              <a:buNone/>
            </a:pPr>
            <a:r>
              <a:rPr lang="en-AU" baseline="30000" dirty="0"/>
              <a:t>12</a:t>
            </a:r>
            <a:r>
              <a:rPr lang="en-AU" dirty="0"/>
              <a:t> For this reason I will not be negligent to </a:t>
            </a:r>
            <a:r>
              <a:rPr lang="en-AU" u="sng" dirty="0"/>
              <a:t>remind</a:t>
            </a:r>
            <a:r>
              <a:rPr lang="en-AU" dirty="0"/>
              <a:t> you always of these things, though you know and are established in the present truth.</a:t>
            </a:r>
            <a:r>
              <a:rPr lang="zh-TW" altLang="en-US" dirty="0"/>
              <a:t> 你 們 雖 然 曉 得 這 些 事 ， 並 且 在 你 們 已 有 的 真 道 上 堅 固 ， 我 卻 要 將 這 些 事 常 常 提 醒 你 們 。</a:t>
            </a:r>
            <a:endParaRPr lang="en-AU" altLang="zh-TW" dirty="0"/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Heb </a:t>
            </a:r>
            <a:r>
              <a:rPr lang="ja-JP" altLang="en-US" dirty="0"/>
              <a:t>希 伯 來 書 </a:t>
            </a:r>
            <a:r>
              <a:rPr lang="en-AU" dirty="0"/>
              <a:t>10:24-25</a:t>
            </a:r>
          </a:p>
        </p:txBody>
      </p:sp>
    </p:spTree>
    <p:extLst>
      <p:ext uri="{BB962C8B-B14F-4D97-AF65-F5344CB8AC3E}">
        <p14:creationId xmlns:p14="http://schemas.microsoft.com/office/powerpoint/2010/main" val="1024648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4188B-B1E5-4B08-BAB1-7408E945D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1"/>
            <a:ext cx="9144000" cy="1090661"/>
          </a:xfrm>
        </p:spPr>
        <p:txBody>
          <a:bodyPr/>
          <a:lstStyle/>
          <a:p>
            <a:r>
              <a:rPr lang="en-AU" dirty="0"/>
              <a:t>1. Appreciate what He has done</a:t>
            </a:r>
            <a:br>
              <a:rPr lang="en-AU" dirty="0"/>
            </a:br>
            <a:r>
              <a:rPr lang="en-AU" dirty="0"/>
              <a:t>    </a:t>
            </a:r>
            <a:r>
              <a:rPr lang="zh-CN" altLang="en-US" dirty="0"/>
              <a:t>感激祂為我們所做的一切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B12EC-E3A0-4F16-B214-8947AB9B0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6085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dirty="0"/>
              <a:t>a) Remember how we were before</a:t>
            </a:r>
          </a:p>
          <a:p>
            <a:pPr marL="0" indent="0">
              <a:buNone/>
            </a:pPr>
            <a:r>
              <a:rPr lang="ja-JP" altLang="en-US" dirty="0"/>
              <a:t>     要記得我們從前如何</a:t>
            </a:r>
          </a:p>
          <a:p>
            <a:pPr marL="0" indent="0">
              <a:buNone/>
            </a:pPr>
            <a:r>
              <a:rPr lang="en-AU" dirty="0"/>
              <a:t>b) All that we receive is a gift 	</a:t>
            </a:r>
            <a:br>
              <a:rPr lang="en-AU" dirty="0"/>
            </a:br>
            <a:r>
              <a:rPr lang="en-AU" dirty="0"/>
              <a:t>     </a:t>
            </a:r>
            <a:r>
              <a:rPr lang="zh-CN" altLang="en-US" dirty="0"/>
              <a:t>我們所領受的都是恩賜</a:t>
            </a:r>
            <a:r>
              <a:rPr lang="en-AU" dirty="0"/>
              <a:t>/</a:t>
            </a:r>
            <a:r>
              <a:rPr lang="zh-CN" altLang="en-US" dirty="0"/>
              <a:t>禮物</a:t>
            </a:r>
            <a:endParaRPr lang="en-AU" altLang="zh-CN" dirty="0"/>
          </a:p>
          <a:p>
            <a:pPr marL="0" indent="0">
              <a:buNone/>
            </a:pPr>
            <a:r>
              <a:rPr lang="en-AU" dirty="0"/>
              <a:t>c) All that we receive is what we needed </a:t>
            </a:r>
            <a:br>
              <a:rPr lang="en-AU" dirty="0"/>
            </a:br>
            <a:r>
              <a:rPr lang="en-AU" dirty="0"/>
              <a:t>     (or what we don’t have) </a:t>
            </a:r>
            <a:br>
              <a:rPr lang="en-AU" dirty="0"/>
            </a:br>
            <a:r>
              <a:rPr lang="en-AU" dirty="0"/>
              <a:t>   </a:t>
            </a:r>
            <a:r>
              <a:rPr lang="zh-CN" altLang="en-US" dirty="0"/>
              <a:t>我們所領受的是我們所需要的（我們不擁有的）</a:t>
            </a:r>
            <a:endParaRPr lang="en-AU" altLang="zh-CN" dirty="0"/>
          </a:p>
          <a:p>
            <a:pPr marL="0" indent="0">
              <a:buNone/>
            </a:pPr>
            <a:r>
              <a:rPr lang="en-AU" dirty="0"/>
              <a:t>d) All that we receive was paid with a high   </a:t>
            </a:r>
            <a:br>
              <a:rPr lang="en-AU" dirty="0"/>
            </a:br>
            <a:r>
              <a:rPr lang="en-AU" dirty="0"/>
              <a:t>     price  </a:t>
            </a:r>
            <a:r>
              <a:rPr lang="zh-CN" altLang="en-US" dirty="0"/>
              <a:t>我們所領受的是附上重價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47396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5D1EA-5A63-4B7B-B15B-F7DF75CE1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2. Gratefulness </a:t>
            </a:r>
            <a:r>
              <a:rPr lang="zh-CN" altLang="en-US" dirty="0"/>
              <a:t>感恩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48BB1-D3E3-4F02-942B-8AE63F612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69515"/>
            <a:ext cx="8712968" cy="516779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dirty="0"/>
              <a:t>Praise and give thanks always</a:t>
            </a:r>
          </a:p>
          <a:p>
            <a:pPr marL="0" indent="0">
              <a:buNone/>
            </a:pPr>
            <a:r>
              <a:rPr lang="zh-CN" altLang="en-US" dirty="0"/>
              <a:t>常常讚美</a:t>
            </a:r>
            <a:r>
              <a:rPr lang="en-AU" altLang="zh-CN" dirty="0"/>
              <a:t>, </a:t>
            </a:r>
            <a:r>
              <a:rPr lang="zh-CN" altLang="en-US" dirty="0"/>
              <a:t>常常感謝</a:t>
            </a:r>
            <a:endParaRPr lang="en-AU" altLang="zh-CN" dirty="0"/>
          </a:p>
          <a:p>
            <a:pPr marL="0" indent="0">
              <a:buNone/>
            </a:pPr>
            <a:r>
              <a:rPr lang="en-GB" dirty="0"/>
              <a:t>Come into His courts with</a:t>
            </a:r>
            <a:r>
              <a:rPr lang="zh-CN" altLang="en-US" dirty="0"/>
              <a:t>來到神的院子</a:t>
            </a:r>
            <a:r>
              <a:rPr lang="en-GB" dirty="0"/>
              <a:t>:</a:t>
            </a:r>
            <a:br>
              <a:rPr lang="en-GB" dirty="0"/>
            </a:br>
            <a:r>
              <a:rPr lang="en-GB" dirty="0"/>
              <a:t>a) Praise</a:t>
            </a:r>
            <a:r>
              <a:rPr lang="zh-CN" altLang="en-US" dirty="0"/>
              <a:t>讚美</a:t>
            </a:r>
            <a:r>
              <a:rPr lang="en-GB" dirty="0"/>
              <a:t> (of Who He is </a:t>
            </a:r>
            <a:r>
              <a:rPr lang="zh-CN" altLang="en-US" dirty="0"/>
              <a:t>祂是哪位</a:t>
            </a:r>
            <a:r>
              <a:rPr lang="en-GB" dirty="0"/>
              <a:t>)  </a:t>
            </a:r>
            <a:br>
              <a:rPr lang="en-GB" dirty="0"/>
            </a:br>
            <a:r>
              <a:rPr lang="en-GB" dirty="0"/>
              <a:t>b) Thanksgiving </a:t>
            </a:r>
            <a:r>
              <a:rPr lang="zh-CN" altLang="en-US" dirty="0"/>
              <a:t>感恩</a:t>
            </a:r>
            <a:r>
              <a:rPr lang="en-GB" dirty="0"/>
              <a:t> (of What He has done  </a:t>
            </a:r>
            <a:br>
              <a:rPr lang="en-GB" dirty="0"/>
            </a:br>
            <a:r>
              <a:rPr lang="en-GB" dirty="0"/>
              <a:t>     </a:t>
            </a:r>
            <a:r>
              <a:rPr lang="zh-CN" altLang="en-US" dirty="0"/>
              <a:t>祂的作為</a:t>
            </a:r>
            <a:r>
              <a:rPr lang="en-GB" dirty="0"/>
              <a:t>)</a:t>
            </a:r>
          </a:p>
          <a:p>
            <a:pPr marL="0" indent="0">
              <a:buNone/>
            </a:pPr>
            <a:endParaRPr lang="en-GB" sz="1100" dirty="0"/>
          </a:p>
          <a:p>
            <a:pPr marL="0" indent="0">
              <a:buNone/>
            </a:pPr>
            <a:r>
              <a:rPr lang="en-GB" dirty="0" err="1"/>
              <a:t>Deut</a:t>
            </a:r>
            <a:r>
              <a:rPr lang="en-GB" dirty="0"/>
              <a:t> 6-How to prove God that I love Him with all my heart, soul and strength</a:t>
            </a:r>
            <a:br>
              <a:rPr lang="en-GB" dirty="0"/>
            </a:br>
            <a:r>
              <a:rPr lang="zh-CN" altLang="en-US" dirty="0"/>
              <a:t>申命記</a:t>
            </a:r>
            <a:r>
              <a:rPr lang="en-GB" dirty="0"/>
              <a:t>6</a:t>
            </a:r>
            <a:r>
              <a:rPr lang="zh-CN" altLang="en-US" dirty="0"/>
              <a:t>章</a:t>
            </a:r>
            <a:r>
              <a:rPr lang="en-AU" altLang="zh-CN" dirty="0"/>
              <a:t>-</a:t>
            </a:r>
            <a:r>
              <a:rPr lang="zh-CN" altLang="en-US" dirty="0"/>
              <a:t>如何向神證實我盡心、盡意、盡力愛祂</a:t>
            </a:r>
            <a:endParaRPr lang="en-AU" altLang="zh-CN" dirty="0"/>
          </a:p>
          <a:p>
            <a:pPr marL="0" indent="0">
              <a:buNone/>
            </a:pPr>
            <a:r>
              <a:rPr lang="en-GB" dirty="0"/>
              <a:t>Sitting, walking, lying down and rising</a:t>
            </a:r>
            <a:br>
              <a:rPr lang="en-GB" dirty="0"/>
            </a:br>
            <a:r>
              <a:rPr lang="zh-CN" altLang="en-US" dirty="0"/>
              <a:t>當我坐下，行路，躺下和起床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88267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381FD-9906-421E-BD08-C656FF7E5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 thankful for</a:t>
            </a:r>
            <a:r>
              <a:rPr lang="zh-CN" altLang="en-US" dirty="0"/>
              <a:t>為</a:t>
            </a:r>
            <a:r>
              <a:rPr lang="en-GB" dirty="0"/>
              <a:t>…</a:t>
            </a:r>
            <a:r>
              <a:rPr lang="zh-CN" altLang="en-US" dirty="0"/>
              <a:t>感恩</a:t>
            </a:r>
            <a:r>
              <a:rPr lang="en-GB" dirty="0"/>
              <a:t>: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30872-9A3D-4117-9C5C-4BB58C6A9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69515"/>
            <a:ext cx="8712968" cy="5095790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en-GB" dirty="0"/>
              <a:t>What I already received </a:t>
            </a:r>
            <a:r>
              <a:rPr lang="zh-CN" altLang="en-US" dirty="0"/>
              <a:t>我已經領受的</a:t>
            </a:r>
            <a:r>
              <a:rPr lang="en-GB" dirty="0"/>
              <a:t> </a:t>
            </a:r>
          </a:p>
          <a:p>
            <a:pPr marL="514350" indent="-514350">
              <a:buAutoNum type="arabicPeriod"/>
            </a:pPr>
            <a:r>
              <a:rPr lang="en-GB" dirty="0"/>
              <a:t>What I am receiving now </a:t>
            </a:r>
            <a:r>
              <a:rPr lang="zh-CN" altLang="en-US" dirty="0"/>
              <a:t>我現在所有的</a:t>
            </a:r>
            <a:endParaRPr lang="en-GB" altLang="zh-CN" dirty="0"/>
          </a:p>
          <a:p>
            <a:pPr marL="514350" indent="-514350">
              <a:buAutoNum type="arabicPeriod"/>
            </a:pPr>
            <a:r>
              <a:rPr lang="en-GB" dirty="0"/>
              <a:t>Teach others and future generations to be thankful. Remember what God has done for your fathers. </a:t>
            </a:r>
            <a:br>
              <a:rPr lang="en-GB" dirty="0"/>
            </a:br>
            <a:r>
              <a:rPr lang="zh-CN" altLang="en-US" dirty="0"/>
              <a:t>教導他人和下一代要感恩。記得神所為我們祖先所做的。</a:t>
            </a:r>
            <a:endParaRPr lang="en-AU" altLang="zh-CN" dirty="0"/>
          </a:p>
          <a:p>
            <a:pPr marL="514350" indent="-514350">
              <a:buAutoNum type="arabicPeriod"/>
            </a:pPr>
            <a:r>
              <a:rPr lang="en-GB" dirty="0"/>
              <a:t>Be thankful for those who taught us to be thankful, who keeps reminding us.</a:t>
            </a:r>
            <a:br>
              <a:rPr lang="en-GB" dirty="0"/>
            </a:br>
            <a:r>
              <a:rPr lang="zh-CN" altLang="en-US" dirty="0"/>
              <a:t>感謝那些教導我們感恩的人，一直叮嚀我們的人</a:t>
            </a: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62371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CDF7A-8AF5-4263-B7D8-19C10AEC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3. Hear and do </a:t>
            </a:r>
            <a:r>
              <a:rPr lang="zh-CN" altLang="en-US" dirty="0"/>
              <a:t>聽並做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6882-8663-46F8-9361-0963D4478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31181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21 </a:t>
            </a:r>
            <a:r>
              <a:rPr lang="en-AU" dirty="0"/>
              <a:t>Therefore lay aside all filthiness and overflow of wickedness, and receive with </a:t>
            </a:r>
            <a:r>
              <a:rPr lang="en-AU" u="sng" dirty="0"/>
              <a:t>meekness the implanted word</a:t>
            </a:r>
            <a:r>
              <a:rPr lang="en-AU" dirty="0"/>
              <a:t>, which is able to save your souls.</a:t>
            </a:r>
          </a:p>
          <a:p>
            <a:pPr marL="0" indent="0">
              <a:buNone/>
            </a:pPr>
            <a:r>
              <a:rPr lang="zh-TW" altLang="en-US" dirty="0"/>
              <a:t>所 以 ， 你 們 要 脫 去 一 切 的 污 穢 和 盈 餘 的 邪 惡 ， 存 溫 柔 的 心 領 受 那 所 栽 種 的 道 ， 就 是 能 救 你 們 靈 魂 的 道 。</a:t>
            </a:r>
            <a:endParaRPr lang="en-AU" dirty="0"/>
          </a:p>
          <a:p>
            <a:pPr marL="0" indent="0">
              <a:buNone/>
            </a:pPr>
            <a:r>
              <a:rPr lang="en-AU" b="1" baseline="30000" dirty="0"/>
              <a:t>22 </a:t>
            </a:r>
            <a:r>
              <a:rPr lang="en-AU" dirty="0"/>
              <a:t>But be doers of the word, and not hearers only, deceiving yourselves. </a:t>
            </a:r>
            <a:endParaRPr lang="en-AU" b="1" baseline="30000" dirty="0"/>
          </a:p>
          <a:p>
            <a:pPr marL="0" indent="0">
              <a:buNone/>
            </a:pPr>
            <a:r>
              <a:rPr lang="zh-TW" altLang="en-US" dirty="0"/>
              <a:t>只 是 你 們 要 行 道 ， 不 要 單 單 聽 道 ， 自 己 欺 哄 自 己 。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01514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CDF7A-8AF5-4263-B7D8-19C10AEC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3. Hear and do </a:t>
            </a:r>
            <a:r>
              <a:rPr lang="zh-CN" altLang="en-US" dirty="0"/>
              <a:t>聽並做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6882-8663-46F8-9361-0963D4478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25498"/>
            <a:ext cx="8712968" cy="53118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baseline="30000" dirty="0"/>
              <a:t>23 </a:t>
            </a:r>
            <a:r>
              <a:rPr lang="en-AU" dirty="0"/>
              <a:t>For if anyone is a hearer of the word and not a doer, he is like a man observing his natural face in a mirror; </a:t>
            </a:r>
          </a:p>
          <a:p>
            <a:pPr marL="0" indent="0">
              <a:buNone/>
            </a:pPr>
            <a:r>
              <a:rPr lang="zh-TW" altLang="en-US" dirty="0"/>
              <a:t>因 為 聽 道 而 不 行 道 的 ， 就 像 人 對 著 鏡 子 看 自 己 本 來 的 面 目 ， </a:t>
            </a:r>
            <a:endParaRPr lang="en-AU" altLang="zh-TW" dirty="0"/>
          </a:p>
          <a:p>
            <a:pPr marL="0" indent="0">
              <a:buNone/>
            </a:pPr>
            <a:r>
              <a:rPr lang="en-AU" b="1" baseline="30000" dirty="0"/>
              <a:t>24 </a:t>
            </a:r>
            <a:r>
              <a:rPr lang="en-AU" dirty="0"/>
              <a:t>for he observes himself, goes away, and immediately </a:t>
            </a:r>
            <a:r>
              <a:rPr lang="en-AU" u="sng" dirty="0"/>
              <a:t>forgets</a:t>
            </a:r>
            <a:r>
              <a:rPr lang="en-AU" dirty="0"/>
              <a:t> what kind of man he was. </a:t>
            </a:r>
          </a:p>
          <a:p>
            <a:pPr marL="0" indent="0">
              <a:buNone/>
            </a:pPr>
            <a:r>
              <a:rPr lang="zh-TW" altLang="en-US" dirty="0"/>
              <a:t>看 見 ， 走 後 ， 隨 即 忘 了 他 的 相 貌 如 何 。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3024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CDF7A-8AF5-4263-B7D8-19C10AEC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3. Hear and do </a:t>
            </a:r>
            <a:r>
              <a:rPr lang="zh-CN" altLang="en-US" dirty="0"/>
              <a:t>聽並做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6882-8663-46F8-9361-0963D4478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25498"/>
            <a:ext cx="8712968" cy="53118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baseline="30000" dirty="0"/>
              <a:t>25 </a:t>
            </a:r>
            <a:r>
              <a:rPr lang="en-AU" dirty="0"/>
              <a:t>But he who looks into the perfect law of liberty and continues </a:t>
            </a:r>
            <a:r>
              <a:rPr lang="en-AU" i="1" dirty="0"/>
              <a:t>in it,</a:t>
            </a:r>
            <a:r>
              <a:rPr lang="en-AU" dirty="0"/>
              <a:t> and is not a forgetful hearer but a doer of the work, this one will be blessed in what he does.</a:t>
            </a:r>
          </a:p>
          <a:p>
            <a:pPr marL="0" indent="0">
              <a:buNone/>
            </a:pPr>
            <a:r>
              <a:rPr lang="zh-TW" altLang="en-US" dirty="0"/>
              <a:t>惟 有 詳 細 察 看 那 全 備 、 使 人 自 由 之 律 法 的 ， 並 且 時 常 如 此 ， 這 人 既 不 是 聽 了 就 忘 ， 乃 是 實 在 行 出 來 ， 就 在 他 所 行 的 事 上 必 然 得 福 。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85958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CDF7A-8AF5-4263-B7D8-19C10AEC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3. Hear and do </a:t>
            </a:r>
            <a:r>
              <a:rPr lang="zh-CN" altLang="en-US" dirty="0"/>
              <a:t>聽並做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6882-8663-46F8-9361-0963D4478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25498"/>
            <a:ext cx="8712968" cy="5311814"/>
          </a:xfrm>
        </p:spPr>
        <p:txBody>
          <a:bodyPr>
            <a:normAutofit/>
          </a:bodyPr>
          <a:lstStyle/>
          <a:p>
            <a:r>
              <a:rPr lang="en-GB" dirty="0"/>
              <a:t>Ask the Holy Spirit how and practise </a:t>
            </a:r>
            <a:br>
              <a:rPr lang="en-GB" dirty="0"/>
            </a:br>
            <a:r>
              <a:rPr lang="zh-CN" altLang="en-US" dirty="0"/>
              <a:t>問聖靈如何操練</a:t>
            </a:r>
            <a:r>
              <a:rPr lang="en-GB" dirty="0"/>
              <a:t>/</a:t>
            </a:r>
            <a:r>
              <a:rPr lang="zh-CN" altLang="en-US" dirty="0"/>
              <a:t>實行</a:t>
            </a:r>
            <a:endParaRPr lang="en-AU" altLang="zh-CN" dirty="0"/>
          </a:p>
          <a:p>
            <a:endParaRPr lang="en-AU" dirty="0"/>
          </a:p>
          <a:p>
            <a:r>
              <a:rPr lang="en-GB" dirty="0"/>
              <a:t>Implant the Word of God in us until it gets into our heart. </a:t>
            </a:r>
            <a:br>
              <a:rPr lang="en-GB" dirty="0"/>
            </a:br>
            <a:r>
              <a:rPr lang="en-GB" dirty="0"/>
              <a:t>Once implanted we will practice.</a:t>
            </a:r>
            <a:br>
              <a:rPr lang="en-GB" dirty="0"/>
            </a:br>
            <a:r>
              <a:rPr lang="zh-CN" altLang="en-US" dirty="0"/>
              <a:t>栽種神的話在我們裡面，直到進入我們的心。栽種後我們便會實行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16974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7646</TotalTime>
  <Words>736</Words>
  <Application>Microsoft Office PowerPoint</Application>
  <PresentationFormat>On-screen Show (4:3)</PresentationFormat>
  <Paragraphs>101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맑은 고딕</vt:lpstr>
      <vt:lpstr>Arial</vt:lpstr>
      <vt:lpstr>Arial Rounded MT Bold</vt:lpstr>
      <vt:lpstr>Calibri</vt:lpstr>
      <vt:lpstr>Century Gothic</vt:lpstr>
      <vt:lpstr>Office Theme</vt:lpstr>
      <vt:lpstr>Forget not the Father’s benefits/blessings 不忘記天父的好處和福分 </vt:lpstr>
      <vt:lpstr>Psalms 詩篇 103</vt:lpstr>
      <vt:lpstr>Psalms 詩篇 103</vt:lpstr>
      <vt:lpstr>Psalms 詩篇 103:5</vt:lpstr>
      <vt:lpstr>How to not forget? 如何不忘記？</vt:lpstr>
      <vt:lpstr>How to not forget? 如何不忘記？</vt:lpstr>
      <vt:lpstr>How to not forget? 如何不忘記？</vt:lpstr>
      <vt:lpstr>How to not forget? 如何不忘記？</vt:lpstr>
      <vt:lpstr>1. Appreciate what He has done     感激祂為我們所做的一切</vt:lpstr>
      <vt:lpstr>2. Gratefulness 感恩</vt:lpstr>
      <vt:lpstr>Be thankful for為…感恩:</vt:lpstr>
      <vt:lpstr>3. Hear and do 聽並做</vt:lpstr>
      <vt:lpstr>3. Hear and do 聽並做</vt:lpstr>
      <vt:lpstr>3. Hear and do 聽並做</vt:lpstr>
      <vt:lpstr>3. Hear and do 聽並做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Dino Tan</cp:lastModifiedBy>
  <cp:revision>150</cp:revision>
  <cp:lastPrinted>2016-05-21T23:01:06Z</cp:lastPrinted>
  <dcterms:created xsi:type="dcterms:W3CDTF">2014-04-01T16:35:38Z</dcterms:created>
  <dcterms:modified xsi:type="dcterms:W3CDTF">2019-08-10T23:58:45Z</dcterms:modified>
</cp:coreProperties>
</file>